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3" r:id="rId4"/>
    <p:sldId id="304" r:id="rId5"/>
    <p:sldId id="305" r:id="rId6"/>
    <p:sldId id="259" r:id="rId7"/>
    <p:sldId id="301" r:id="rId8"/>
    <p:sldId id="260" r:id="rId9"/>
    <p:sldId id="307" r:id="rId10"/>
    <p:sldId id="306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02" r:id="rId19"/>
    <p:sldId id="261" r:id="rId20"/>
    <p:sldId id="258" r:id="rId21"/>
    <p:sldId id="262" r:id="rId22"/>
    <p:sldId id="276" r:id="rId23"/>
    <p:sldId id="277" r:id="rId24"/>
    <p:sldId id="278" r:id="rId25"/>
    <p:sldId id="297" r:id="rId26"/>
    <p:sldId id="298" r:id="rId27"/>
    <p:sldId id="264" r:id="rId28"/>
    <p:sldId id="279" r:id="rId29"/>
    <p:sldId id="266" r:id="rId30"/>
    <p:sldId id="280" r:id="rId31"/>
    <p:sldId id="287" r:id="rId32"/>
    <p:sldId id="284" r:id="rId33"/>
    <p:sldId id="285" r:id="rId34"/>
    <p:sldId id="286" r:id="rId35"/>
    <p:sldId id="288" r:id="rId36"/>
    <p:sldId id="289" r:id="rId37"/>
    <p:sldId id="268" r:id="rId38"/>
    <p:sldId id="290" r:id="rId39"/>
    <p:sldId id="291" r:id="rId40"/>
    <p:sldId id="292" r:id="rId41"/>
    <p:sldId id="293" r:id="rId42"/>
    <p:sldId id="273" r:id="rId43"/>
    <p:sldId id="294" r:id="rId44"/>
    <p:sldId id="274" r:id="rId45"/>
    <p:sldId id="295" r:id="rId46"/>
    <p:sldId id="296" r:id="rId47"/>
    <p:sldId id="299" r:id="rId48"/>
    <p:sldId id="271" r:id="rId49"/>
    <p:sldId id="272" r:id="rId50"/>
    <p:sldId id="300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259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258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272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85762" autoAdjust="0"/>
  </p:normalViewPr>
  <p:slideViewPr>
    <p:cSldViewPr snapToGrid="0">
      <p:cViewPr varScale="1">
        <p:scale>
          <a:sx n="78" d="100"/>
          <a:sy n="78" d="100"/>
        </p:scale>
        <p:origin x="96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FC4469C3-770B-4390-968A-B378F8417FB2}">
      <dgm:prSet phldrT="[Text]"/>
      <dgm:spPr/>
      <dgm:t>
        <a:bodyPr/>
        <a:lstStyle/>
        <a:p>
          <a:r>
            <a:rPr lang="en-US" dirty="0"/>
            <a:t>TLD</a:t>
          </a:r>
        </a:p>
      </dgm:t>
    </dgm:pt>
    <dgm:pt modelId="{A39250B8-5CD7-465D-A850-5F3C4A5DB4A3}" type="parTrans" cxnId="{B5C1A61C-ED14-4628-926D-2EB334507FF8}">
      <dgm:prSet/>
      <dgm:spPr/>
      <dgm:t>
        <a:bodyPr/>
        <a:lstStyle/>
        <a:p>
          <a:endParaRPr lang="en-US"/>
        </a:p>
      </dgm:t>
    </dgm:pt>
    <dgm:pt modelId="{8165710D-1C72-4A71-A398-9685246D9890}" type="sibTrans" cxnId="{B5C1A61C-ED14-4628-926D-2EB334507FF8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1120CEDF-97F3-4987-85C3-38B97D4DC09D}">
      <dgm:prSet phldrT="[Text]"/>
      <dgm:spPr/>
      <dgm:t>
        <a:bodyPr/>
        <a:lstStyle/>
        <a:p>
          <a:endParaRPr lang="en-US" dirty="0"/>
        </a:p>
      </dgm:t>
    </dgm:pt>
    <dgm:pt modelId="{BD593D72-686C-4E44-B54A-F039D04D178B}" type="parTrans" cxnId="{28D25EAA-DA57-4E64-852B-D12D8254AC78}">
      <dgm:prSet/>
      <dgm:spPr/>
      <dgm:t>
        <a:bodyPr/>
        <a:lstStyle/>
        <a:p>
          <a:endParaRPr lang="en-US"/>
        </a:p>
      </dgm:t>
    </dgm:pt>
    <dgm:pt modelId="{BBDE7086-B873-4D26-BD8D-0BC85FB73E53}" type="sibTrans" cxnId="{28D25EAA-DA57-4E64-852B-D12D8254AC78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3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823A714C-FC10-4E05-A511-5E8FA5D75EDA}" type="pres">
      <dgm:prSet presAssocID="{1120CEDF-97F3-4987-85C3-38B97D4DC09D}" presName="middle" presStyleCnt="0"/>
      <dgm:spPr/>
    </dgm:pt>
    <dgm:pt modelId="{9702FE96-1F4F-44DA-921F-9C1EC2E938FF}" type="pres">
      <dgm:prSet presAssocID="{1120CEDF-97F3-4987-85C3-38B97D4DC09D}" presName="parTxMid" presStyleLbl="revTx" presStyleIdx="1" presStyleCnt="3"/>
      <dgm:spPr/>
    </dgm:pt>
    <dgm:pt modelId="{7EA6925E-409F-440D-8D9C-F27DBCDBFBF9}" type="pres">
      <dgm:prSet presAssocID="{1120CEDF-97F3-4987-85C3-38B97D4DC09D}" presName="desTxMid" presStyleLbl="revTx" presStyleIdx="2" presStyleCnt="3">
        <dgm:presLayoutVars>
          <dgm:bulletEnabled val="1"/>
        </dgm:presLayoutVars>
      </dgm:prSet>
      <dgm:spPr/>
    </dgm:pt>
    <dgm:pt modelId="{DF3DFBCB-CEAA-4CFD-ABDD-F3F7B05097AA}" type="pres">
      <dgm:prSet presAssocID="{1120CEDF-97F3-4987-85C3-38B97D4DC09D}" presName="spMid" presStyleCnt="0"/>
      <dgm:spPr/>
    </dgm:pt>
    <dgm:pt modelId="{5FBF219A-7C6A-4F5F-8C82-1EB15179715B}" type="pres">
      <dgm:prSet presAssocID="{BBDE7086-B873-4D26-BD8D-0BC85FB73E53}" presName="chevronComposite1" presStyleCnt="0"/>
      <dgm:spPr/>
    </dgm:pt>
    <dgm:pt modelId="{64C3A785-D4FB-48DB-9A76-CF8EB6DC3994}" type="pres">
      <dgm:prSet presAssocID="{BBDE7086-B873-4D26-BD8D-0BC85FB73E53}" presName="chevron1" presStyleLbl="sibTrans2D1" presStyleIdx="1" presStyleCnt="2"/>
      <dgm:spPr/>
    </dgm:pt>
    <dgm:pt modelId="{72BEA24D-58F4-4BC3-9624-2C5F8D7DD9FD}" type="pres">
      <dgm:prSet presAssocID="{BBDE7086-B873-4D26-BD8D-0BC85FB73E53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B5C1A61C-ED14-4628-926D-2EB334507FF8}" srcId="{1120CEDF-97F3-4987-85C3-38B97D4DC09D}" destId="{FC4469C3-770B-4390-968A-B378F8417FB2}" srcOrd="1" destOrd="0" parTransId="{A39250B8-5CD7-465D-A850-5F3C4A5DB4A3}" sibTransId="{8165710D-1C72-4A71-A398-9685246D9890}"/>
    <dgm:cxn modelId="{A53D3D6B-82D1-4F96-8251-713866AFF81D}" type="presOf" srcId="{FC4469C3-770B-4390-968A-B378F8417FB2}" destId="{7EA6925E-409F-440D-8D9C-F27DBCDBFBF9}" srcOrd="0" destOrd="1" presId="urn:microsoft.com/office/officeart/2009/3/layout/RandomtoResultProcess"/>
    <dgm:cxn modelId="{E26451A5-7C83-4156-A97E-978739498D0A}" type="presOf" srcId="{1120CEDF-97F3-4987-85C3-38B97D4DC09D}" destId="{9702FE96-1F4F-44DA-921F-9C1EC2E938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28D25EAA-DA57-4E64-852B-D12D8254AC78}" srcId="{60F5AD67-1113-4814-94E3-F3CEDBE0EE20}" destId="{1120CEDF-97F3-4987-85C3-38B97D4DC09D}" srcOrd="1" destOrd="0" parTransId="{BD593D72-686C-4E44-B54A-F039D04D178B}" sibTransId="{BBDE7086-B873-4D26-BD8D-0BC85FB73E53}"/>
    <dgm:cxn modelId="{948045AD-6F5C-4A50-AC84-2CCC87D4828C}" srcId="{1120CEDF-97F3-4987-85C3-38B97D4DC09D}" destId="{0CDF3487-37D3-4F6A-876C-5BEE3B8D2BA4}" srcOrd="0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36B136C2-60FE-4276-A39C-6C749CDA2F46}" type="presOf" srcId="{0CDF3487-37D3-4F6A-876C-5BEE3B8D2BA4}" destId="{7EA6925E-409F-440D-8D9C-F27DBCDBFBF9}" srcOrd="0" destOrd="0" presId="urn:microsoft.com/office/officeart/2009/3/layout/RandomtoResultProcess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DB65EC9B-C586-482E-AABD-51CC4F185D62}" type="presParOf" srcId="{B302FCA3-8B81-4530-B9E9-4EDA94B5F487}" destId="{823A714C-FC10-4E05-A511-5E8FA5D75EDA}" srcOrd="2" destOrd="0" presId="urn:microsoft.com/office/officeart/2009/3/layout/RandomtoResultProcess"/>
    <dgm:cxn modelId="{B2A06974-B5C6-4FBC-891C-EA341003D236}" type="presParOf" srcId="{823A714C-FC10-4E05-A511-5E8FA5D75EDA}" destId="{9702FE96-1F4F-44DA-921F-9C1EC2E938FF}" srcOrd="0" destOrd="0" presId="urn:microsoft.com/office/officeart/2009/3/layout/RandomtoResultProcess"/>
    <dgm:cxn modelId="{6758981B-FEBE-4DFB-A3AB-5AEDA9C67134}" type="presParOf" srcId="{823A714C-FC10-4E05-A511-5E8FA5D75EDA}" destId="{7EA6925E-409F-440D-8D9C-F27DBCDBFBF9}" srcOrd="1" destOrd="0" presId="urn:microsoft.com/office/officeart/2009/3/layout/RandomtoResultProcess"/>
    <dgm:cxn modelId="{D5A6C5D9-6F7F-44BF-8D1F-9E15BD277C67}" type="presParOf" srcId="{823A714C-FC10-4E05-A511-5E8FA5D75EDA}" destId="{DF3DFBCB-CEAA-4CFD-ABDD-F3F7B05097AA}" srcOrd="2" destOrd="0" presId="urn:microsoft.com/office/officeart/2009/3/layout/RandomtoResultProcess"/>
    <dgm:cxn modelId="{18EC4D00-190C-4A65-B084-1304ECE14E05}" type="presParOf" srcId="{B302FCA3-8B81-4530-B9E9-4EDA94B5F487}" destId="{5FBF219A-7C6A-4F5F-8C82-1EB15179715B}" srcOrd="3" destOrd="0" presId="urn:microsoft.com/office/officeart/2009/3/layout/RandomtoResultProcess"/>
    <dgm:cxn modelId="{3B7A2A9B-0F2B-48A4-B977-529B503BD935}" type="presParOf" srcId="{5FBF219A-7C6A-4F5F-8C82-1EB15179715B}" destId="{64C3A785-D4FB-48DB-9A76-CF8EB6DC3994}" srcOrd="0" destOrd="0" presId="urn:microsoft.com/office/officeart/2009/3/layout/RandomtoResultProcess"/>
    <dgm:cxn modelId="{CFF197AE-1A37-4684-B7EC-DB9DDAE8678B}" type="presParOf" srcId="{5FBF219A-7C6A-4F5F-8C82-1EB15179715B}" destId="{72BEA24D-58F4-4BC3-9624-2C5F8D7DD9FD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785FE0-B5A2-4EC7-A491-67F66E94ABB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E8FE0691-F318-4039-8FED-901730F70300}">
      <dgm:prSet phldrT="[Text]"/>
      <dgm:spPr/>
      <dgm:t>
        <a:bodyPr/>
        <a:lstStyle/>
        <a:p>
          <a:r>
            <a:rPr lang="ru-RU" dirty="0"/>
            <a:t>Сложный поиск</a:t>
          </a:r>
          <a:endParaRPr lang="en-US" dirty="0"/>
        </a:p>
      </dgm:t>
    </dgm:pt>
    <dgm:pt modelId="{B0F87D98-CC61-42A0-B86C-15A4FF6A281E}" type="parTrans" cxnId="{1E53B5A0-053C-452A-8856-7BFAA2977DAD}">
      <dgm:prSet/>
      <dgm:spPr/>
      <dgm:t>
        <a:bodyPr/>
        <a:lstStyle/>
        <a:p>
          <a:endParaRPr lang="en-US"/>
        </a:p>
      </dgm:t>
    </dgm:pt>
    <dgm:pt modelId="{9E669705-60E7-476E-9703-29C18DD6B971}" type="sibTrans" cxnId="{1E53B5A0-053C-452A-8856-7BFAA2977DAD}">
      <dgm:prSet/>
      <dgm:spPr/>
      <dgm:t>
        <a:bodyPr/>
        <a:lstStyle/>
        <a:p>
          <a:endParaRPr lang="en-US"/>
        </a:p>
      </dgm:t>
    </dgm:pt>
    <dgm:pt modelId="{AA5E0FE2-D770-43A0-A1B2-81D8F24BE56A}">
      <dgm:prSet phldrT="[Text]"/>
      <dgm:spPr/>
      <dgm:t>
        <a:bodyPr/>
        <a:lstStyle/>
        <a:p>
          <a:r>
            <a:rPr lang="ru-RU" dirty="0"/>
            <a:t>Очень сложный поиск</a:t>
          </a:r>
          <a:endParaRPr lang="en-US" dirty="0"/>
        </a:p>
      </dgm:t>
    </dgm:pt>
    <dgm:pt modelId="{13712FD9-FD37-487A-9D92-E63B1AF94D9A}" type="parTrans" cxnId="{F868C16D-4795-4475-9565-D3DCFDF0BBBE}">
      <dgm:prSet/>
      <dgm:spPr/>
      <dgm:t>
        <a:bodyPr/>
        <a:lstStyle/>
        <a:p>
          <a:endParaRPr lang="en-US"/>
        </a:p>
      </dgm:t>
    </dgm:pt>
    <dgm:pt modelId="{D351BE0B-F566-40F5-933C-D289F88FC478}" type="sibTrans" cxnId="{F868C16D-4795-4475-9565-D3DCFDF0BBBE}">
      <dgm:prSet/>
      <dgm:spPr/>
      <dgm:t>
        <a:bodyPr/>
        <a:lstStyle/>
        <a:p>
          <a:endParaRPr lang="en-US"/>
        </a:p>
      </dgm:t>
    </dgm:pt>
    <dgm:pt modelId="{D2161968-C8E7-4D42-BE2C-6E2E862014E4}">
      <dgm:prSet phldrT="[Text]"/>
      <dgm:spPr/>
      <dgm:t>
        <a:bodyPr/>
        <a:lstStyle/>
        <a:p>
          <a:r>
            <a:rPr lang="en-US" dirty="0" err="1"/>
            <a:t>Elasticsearch</a:t>
          </a:r>
          <a:endParaRPr lang="en-US" dirty="0"/>
        </a:p>
      </dgm:t>
    </dgm:pt>
    <dgm:pt modelId="{DA93CC58-75CC-4E82-83FA-7CDC13474459}" type="parTrans" cxnId="{53C08EBE-DB39-4A81-AA35-41F7C8166D0E}">
      <dgm:prSet/>
      <dgm:spPr/>
      <dgm:t>
        <a:bodyPr/>
        <a:lstStyle/>
        <a:p>
          <a:endParaRPr lang="en-US"/>
        </a:p>
      </dgm:t>
    </dgm:pt>
    <dgm:pt modelId="{7DBD2664-3FEE-4A9E-AABB-BC592EA6DE05}" type="sibTrans" cxnId="{53C08EBE-DB39-4A81-AA35-41F7C8166D0E}">
      <dgm:prSet/>
      <dgm:spPr/>
      <dgm:t>
        <a:bodyPr/>
        <a:lstStyle/>
        <a:p>
          <a:endParaRPr lang="en-US"/>
        </a:p>
      </dgm:t>
    </dgm:pt>
    <dgm:pt modelId="{E5CC8B42-62F2-4D06-ACB6-0F99A67AEAAE}">
      <dgm:prSet phldrT="[Text]"/>
      <dgm:spPr/>
      <dgm:t>
        <a:bodyPr/>
        <a:lstStyle/>
        <a:p>
          <a:r>
            <a:rPr lang="ru-RU" dirty="0"/>
            <a:t>Невероятно сложный поиск</a:t>
          </a:r>
          <a:endParaRPr lang="en-US" dirty="0"/>
        </a:p>
      </dgm:t>
    </dgm:pt>
    <dgm:pt modelId="{C6BC71A7-8612-46D8-90B9-642790DA502D}" type="parTrans" cxnId="{953427BE-9DFF-4C84-88EE-A1D7EFCB9E24}">
      <dgm:prSet/>
      <dgm:spPr/>
      <dgm:t>
        <a:bodyPr/>
        <a:lstStyle/>
        <a:p>
          <a:endParaRPr lang="en-US"/>
        </a:p>
      </dgm:t>
    </dgm:pt>
    <dgm:pt modelId="{5E6CEA55-5CCC-4187-94C7-74C71FDF8548}" type="sibTrans" cxnId="{953427BE-9DFF-4C84-88EE-A1D7EFCB9E24}">
      <dgm:prSet/>
      <dgm:spPr/>
      <dgm:t>
        <a:bodyPr/>
        <a:lstStyle/>
        <a:p>
          <a:endParaRPr lang="en-US"/>
        </a:p>
      </dgm:t>
    </dgm:pt>
    <dgm:pt modelId="{ED973F32-096D-40B2-B83F-37FF71F0946B}" type="pres">
      <dgm:prSet presAssocID="{16785FE0-B5A2-4EC7-A491-67F66E94ABB5}" presName="Name0" presStyleCnt="0">
        <dgm:presLayoutVars>
          <dgm:dir/>
          <dgm:resizeHandles val="exact"/>
        </dgm:presLayoutVars>
      </dgm:prSet>
      <dgm:spPr/>
    </dgm:pt>
    <dgm:pt modelId="{0894C2A3-9ED7-47DA-BB15-79C265880A82}" type="pres">
      <dgm:prSet presAssocID="{16785FE0-B5A2-4EC7-A491-67F66E94ABB5}" presName="vNodes" presStyleCnt="0"/>
      <dgm:spPr/>
    </dgm:pt>
    <dgm:pt modelId="{ACE75303-2DE4-4BF3-8286-6E2004D93FE9}" type="pres">
      <dgm:prSet presAssocID="{E8FE0691-F318-4039-8FED-901730F70300}" presName="node" presStyleLbl="node1" presStyleIdx="0" presStyleCnt="4">
        <dgm:presLayoutVars>
          <dgm:bulletEnabled val="1"/>
        </dgm:presLayoutVars>
      </dgm:prSet>
      <dgm:spPr/>
    </dgm:pt>
    <dgm:pt modelId="{6382B244-B2FD-4118-A35D-873AD8939542}" type="pres">
      <dgm:prSet presAssocID="{9E669705-60E7-476E-9703-29C18DD6B971}" presName="spacerT" presStyleCnt="0"/>
      <dgm:spPr/>
    </dgm:pt>
    <dgm:pt modelId="{D5E3D15F-E1F1-4BB6-8E66-8C5A6B22A972}" type="pres">
      <dgm:prSet presAssocID="{9E669705-60E7-476E-9703-29C18DD6B971}" presName="sibTrans" presStyleLbl="sibTrans2D1" presStyleIdx="0" presStyleCnt="3"/>
      <dgm:spPr/>
    </dgm:pt>
    <dgm:pt modelId="{3E229D18-C609-4A1A-9B90-1D55FD24D532}" type="pres">
      <dgm:prSet presAssocID="{9E669705-60E7-476E-9703-29C18DD6B971}" presName="spacerB" presStyleCnt="0"/>
      <dgm:spPr/>
    </dgm:pt>
    <dgm:pt modelId="{C21FE2E8-D0EA-4117-8CDD-295D3BE3DDF9}" type="pres">
      <dgm:prSet presAssocID="{AA5E0FE2-D770-43A0-A1B2-81D8F24BE56A}" presName="node" presStyleLbl="node1" presStyleIdx="1" presStyleCnt="4">
        <dgm:presLayoutVars>
          <dgm:bulletEnabled val="1"/>
        </dgm:presLayoutVars>
      </dgm:prSet>
      <dgm:spPr/>
    </dgm:pt>
    <dgm:pt modelId="{E64FFE7E-F89C-4041-AC2C-1778C1F33BFE}" type="pres">
      <dgm:prSet presAssocID="{D351BE0B-F566-40F5-933C-D289F88FC478}" presName="spacerT" presStyleCnt="0"/>
      <dgm:spPr/>
    </dgm:pt>
    <dgm:pt modelId="{E83BADA0-E539-49F2-9E92-D807D77A199D}" type="pres">
      <dgm:prSet presAssocID="{D351BE0B-F566-40F5-933C-D289F88FC478}" presName="sibTrans" presStyleLbl="sibTrans2D1" presStyleIdx="1" presStyleCnt="3"/>
      <dgm:spPr/>
    </dgm:pt>
    <dgm:pt modelId="{9A2546D2-3D7D-4FFD-A913-C6980291264B}" type="pres">
      <dgm:prSet presAssocID="{D351BE0B-F566-40F5-933C-D289F88FC478}" presName="spacerB" presStyleCnt="0"/>
      <dgm:spPr/>
    </dgm:pt>
    <dgm:pt modelId="{BE63BEF0-220D-4859-BDF2-49128BD2E275}" type="pres">
      <dgm:prSet presAssocID="{E5CC8B42-62F2-4D06-ACB6-0F99A67AEAAE}" presName="node" presStyleLbl="node1" presStyleIdx="2" presStyleCnt="4">
        <dgm:presLayoutVars>
          <dgm:bulletEnabled val="1"/>
        </dgm:presLayoutVars>
      </dgm:prSet>
      <dgm:spPr/>
    </dgm:pt>
    <dgm:pt modelId="{C4C09137-B6BE-4F18-9EAD-F56D0CD21ECC}" type="pres">
      <dgm:prSet presAssocID="{16785FE0-B5A2-4EC7-A491-67F66E94ABB5}" presName="sibTransLast" presStyleLbl="sibTrans2D1" presStyleIdx="2" presStyleCnt="3"/>
      <dgm:spPr/>
    </dgm:pt>
    <dgm:pt modelId="{E7241CA2-51CB-48FD-B5D6-E9AC5659CAB2}" type="pres">
      <dgm:prSet presAssocID="{16785FE0-B5A2-4EC7-A491-67F66E94ABB5}" presName="connectorText" presStyleLbl="sibTrans2D1" presStyleIdx="2" presStyleCnt="3"/>
      <dgm:spPr/>
    </dgm:pt>
    <dgm:pt modelId="{034BDB32-7CDA-4D0B-A765-2787F524BDFB}" type="pres">
      <dgm:prSet presAssocID="{16785FE0-B5A2-4EC7-A491-67F66E94ABB5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9E764709-3FB4-4197-B2E6-BFA9129876E2}" type="presOf" srcId="{16785FE0-B5A2-4EC7-A491-67F66E94ABB5}" destId="{ED973F32-096D-40B2-B83F-37FF71F0946B}" srcOrd="0" destOrd="0" presId="urn:microsoft.com/office/officeart/2005/8/layout/equation2"/>
    <dgm:cxn modelId="{C665922A-5A9F-47F7-B6EA-84531D7ADBC8}" type="presOf" srcId="{5E6CEA55-5CCC-4187-94C7-74C71FDF8548}" destId="{E7241CA2-51CB-48FD-B5D6-E9AC5659CAB2}" srcOrd="1" destOrd="0" presId="urn:microsoft.com/office/officeart/2005/8/layout/equation2"/>
    <dgm:cxn modelId="{4B9D2630-DB1E-4CDA-BB29-958DF41018DF}" type="presOf" srcId="{5E6CEA55-5CCC-4187-94C7-74C71FDF8548}" destId="{C4C09137-B6BE-4F18-9EAD-F56D0CD21ECC}" srcOrd="0" destOrd="0" presId="urn:microsoft.com/office/officeart/2005/8/layout/equation2"/>
    <dgm:cxn modelId="{A37F8146-57C6-4148-8126-4DE2ECAAE58E}" type="presOf" srcId="{9E669705-60E7-476E-9703-29C18DD6B971}" destId="{D5E3D15F-E1F1-4BB6-8E66-8C5A6B22A972}" srcOrd="0" destOrd="0" presId="urn:microsoft.com/office/officeart/2005/8/layout/equation2"/>
    <dgm:cxn modelId="{F868C16D-4795-4475-9565-D3DCFDF0BBBE}" srcId="{16785FE0-B5A2-4EC7-A491-67F66E94ABB5}" destId="{AA5E0FE2-D770-43A0-A1B2-81D8F24BE56A}" srcOrd="1" destOrd="0" parTransId="{13712FD9-FD37-487A-9D92-E63B1AF94D9A}" sibTransId="{D351BE0B-F566-40F5-933C-D289F88FC478}"/>
    <dgm:cxn modelId="{A3E29D96-EC6A-4AF1-A8BF-2F259856242A}" type="presOf" srcId="{D351BE0B-F566-40F5-933C-D289F88FC478}" destId="{E83BADA0-E539-49F2-9E92-D807D77A199D}" srcOrd="0" destOrd="0" presId="urn:microsoft.com/office/officeart/2005/8/layout/equation2"/>
    <dgm:cxn modelId="{1E53B5A0-053C-452A-8856-7BFAA2977DAD}" srcId="{16785FE0-B5A2-4EC7-A491-67F66E94ABB5}" destId="{E8FE0691-F318-4039-8FED-901730F70300}" srcOrd="0" destOrd="0" parTransId="{B0F87D98-CC61-42A0-B86C-15A4FF6A281E}" sibTransId="{9E669705-60E7-476E-9703-29C18DD6B971}"/>
    <dgm:cxn modelId="{953427BE-9DFF-4C84-88EE-A1D7EFCB9E24}" srcId="{16785FE0-B5A2-4EC7-A491-67F66E94ABB5}" destId="{E5CC8B42-62F2-4D06-ACB6-0F99A67AEAAE}" srcOrd="2" destOrd="0" parTransId="{C6BC71A7-8612-46D8-90B9-642790DA502D}" sibTransId="{5E6CEA55-5CCC-4187-94C7-74C71FDF8548}"/>
    <dgm:cxn modelId="{53C08EBE-DB39-4A81-AA35-41F7C8166D0E}" srcId="{16785FE0-B5A2-4EC7-A491-67F66E94ABB5}" destId="{D2161968-C8E7-4D42-BE2C-6E2E862014E4}" srcOrd="3" destOrd="0" parTransId="{DA93CC58-75CC-4E82-83FA-7CDC13474459}" sibTransId="{7DBD2664-3FEE-4A9E-AABB-BC592EA6DE05}"/>
    <dgm:cxn modelId="{25F17DC8-2CFB-43CD-900B-12F50CF39C26}" type="presOf" srcId="{D2161968-C8E7-4D42-BE2C-6E2E862014E4}" destId="{034BDB32-7CDA-4D0B-A765-2787F524BDFB}" srcOrd="0" destOrd="0" presId="urn:microsoft.com/office/officeart/2005/8/layout/equation2"/>
    <dgm:cxn modelId="{5B1EEDD8-4B9D-4647-8F8E-49008FB54B2B}" type="presOf" srcId="{E5CC8B42-62F2-4D06-ACB6-0F99A67AEAAE}" destId="{BE63BEF0-220D-4859-BDF2-49128BD2E275}" srcOrd="0" destOrd="0" presId="urn:microsoft.com/office/officeart/2005/8/layout/equation2"/>
    <dgm:cxn modelId="{A76C8CDE-87DD-4CC9-98B2-626FFA1F4203}" type="presOf" srcId="{AA5E0FE2-D770-43A0-A1B2-81D8F24BE56A}" destId="{C21FE2E8-D0EA-4117-8CDD-295D3BE3DDF9}" srcOrd="0" destOrd="0" presId="urn:microsoft.com/office/officeart/2005/8/layout/equation2"/>
    <dgm:cxn modelId="{D24D51F7-3782-4D4F-BD21-B45EEFCE672E}" type="presOf" srcId="{E8FE0691-F318-4039-8FED-901730F70300}" destId="{ACE75303-2DE4-4BF3-8286-6E2004D93FE9}" srcOrd="0" destOrd="0" presId="urn:microsoft.com/office/officeart/2005/8/layout/equation2"/>
    <dgm:cxn modelId="{EF52931D-9A5A-4857-B76C-36054D5CB79E}" type="presParOf" srcId="{ED973F32-096D-40B2-B83F-37FF71F0946B}" destId="{0894C2A3-9ED7-47DA-BB15-79C265880A82}" srcOrd="0" destOrd="0" presId="urn:microsoft.com/office/officeart/2005/8/layout/equation2"/>
    <dgm:cxn modelId="{9460D61D-3925-4DB0-AD08-32C9D15C6335}" type="presParOf" srcId="{0894C2A3-9ED7-47DA-BB15-79C265880A82}" destId="{ACE75303-2DE4-4BF3-8286-6E2004D93FE9}" srcOrd="0" destOrd="0" presId="urn:microsoft.com/office/officeart/2005/8/layout/equation2"/>
    <dgm:cxn modelId="{55E245E3-0B2D-4487-A821-075D090AF0DA}" type="presParOf" srcId="{0894C2A3-9ED7-47DA-BB15-79C265880A82}" destId="{6382B244-B2FD-4118-A35D-873AD8939542}" srcOrd="1" destOrd="0" presId="urn:microsoft.com/office/officeart/2005/8/layout/equation2"/>
    <dgm:cxn modelId="{C770DDDE-818F-4CFD-BB76-7D39014D7AA1}" type="presParOf" srcId="{0894C2A3-9ED7-47DA-BB15-79C265880A82}" destId="{D5E3D15F-E1F1-4BB6-8E66-8C5A6B22A972}" srcOrd="2" destOrd="0" presId="urn:microsoft.com/office/officeart/2005/8/layout/equation2"/>
    <dgm:cxn modelId="{99318E0D-4B66-4AEC-BC57-C73442C59069}" type="presParOf" srcId="{0894C2A3-9ED7-47DA-BB15-79C265880A82}" destId="{3E229D18-C609-4A1A-9B90-1D55FD24D532}" srcOrd="3" destOrd="0" presId="urn:microsoft.com/office/officeart/2005/8/layout/equation2"/>
    <dgm:cxn modelId="{E9B15789-9378-45EB-8590-C2684906CAC7}" type="presParOf" srcId="{0894C2A3-9ED7-47DA-BB15-79C265880A82}" destId="{C21FE2E8-D0EA-4117-8CDD-295D3BE3DDF9}" srcOrd="4" destOrd="0" presId="urn:microsoft.com/office/officeart/2005/8/layout/equation2"/>
    <dgm:cxn modelId="{CBEA14DC-06F4-4B2F-AC19-DB653835A9B9}" type="presParOf" srcId="{0894C2A3-9ED7-47DA-BB15-79C265880A82}" destId="{E64FFE7E-F89C-4041-AC2C-1778C1F33BFE}" srcOrd="5" destOrd="0" presId="urn:microsoft.com/office/officeart/2005/8/layout/equation2"/>
    <dgm:cxn modelId="{043BB4F4-C723-4CF0-8FE5-0017A0B9AFDB}" type="presParOf" srcId="{0894C2A3-9ED7-47DA-BB15-79C265880A82}" destId="{E83BADA0-E539-49F2-9E92-D807D77A199D}" srcOrd="6" destOrd="0" presId="urn:microsoft.com/office/officeart/2005/8/layout/equation2"/>
    <dgm:cxn modelId="{1FC5BB09-1C7F-4E3B-8E5F-E6BB81B5F4D8}" type="presParOf" srcId="{0894C2A3-9ED7-47DA-BB15-79C265880A82}" destId="{9A2546D2-3D7D-4FFD-A913-C6980291264B}" srcOrd="7" destOrd="0" presId="urn:microsoft.com/office/officeart/2005/8/layout/equation2"/>
    <dgm:cxn modelId="{75B839DB-24FE-4D44-84A9-7F42256F6A33}" type="presParOf" srcId="{0894C2A3-9ED7-47DA-BB15-79C265880A82}" destId="{BE63BEF0-220D-4859-BDF2-49128BD2E275}" srcOrd="8" destOrd="0" presId="urn:microsoft.com/office/officeart/2005/8/layout/equation2"/>
    <dgm:cxn modelId="{B2D06056-2349-4D1A-8D3F-B82BD779594E}" type="presParOf" srcId="{ED973F32-096D-40B2-B83F-37FF71F0946B}" destId="{C4C09137-B6BE-4F18-9EAD-F56D0CD21ECC}" srcOrd="1" destOrd="0" presId="urn:microsoft.com/office/officeart/2005/8/layout/equation2"/>
    <dgm:cxn modelId="{D72CF51D-8A17-4443-A487-7825E91A1501}" type="presParOf" srcId="{C4C09137-B6BE-4F18-9EAD-F56D0CD21ECC}" destId="{E7241CA2-51CB-48FD-B5D6-E9AC5659CAB2}" srcOrd="0" destOrd="0" presId="urn:microsoft.com/office/officeart/2005/8/layout/equation2"/>
    <dgm:cxn modelId="{9CF6A67B-7A9C-4F82-AC42-CB0958824C7D}" type="presParOf" srcId="{ED973F32-096D-40B2-B83F-37FF71F0946B}" destId="{034BDB32-7CDA-4D0B-A765-2787F524BDF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11C5B48-7126-487B-A5D8-EC49496B30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77539-BCB1-489B-995C-9311D89A1B40}">
      <dgm:prSet phldrT="[Text]"/>
      <dgm:spPr/>
      <dgm:t>
        <a:bodyPr/>
        <a:lstStyle/>
        <a:p>
          <a:r>
            <a:rPr lang="ru-RU" dirty="0"/>
            <a:t>Подготовить </a:t>
          </a:r>
          <a:r>
            <a:rPr lang="en-US" dirty="0"/>
            <a:t>Fake Data</a:t>
          </a:r>
        </a:p>
      </dgm:t>
    </dgm:pt>
    <dgm:pt modelId="{6F38F5AE-44C3-44E3-A4E5-6DB4A6B7B945}" type="parTrans" cxnId="{96FA9AD0-C04E-4470-AD2F-8FD86B3D24B0}">
      <dgm:prSet/>
      <dgm:spPr/>
      <dgm:t>
        <a:bodyPr/>
        <a:lstStyle/>
        <a:p>
          <a:endParaRPr lang="en-US"/>
        </a:p>
      </dgm:t>
    </dgm:pt>
    <dgm:pt modelId="{3C409834-6FA8-4616-BA51-3C71499F0A54}" type="sibTrans" cxnId="{96FA9AD0-C04E-4470-AD2F-8FD86B3D24B0}">
      <dgm:prSet/>
      <dgm:spPr/>
      <dgm:t>
        <a:bodyPr/>
        <a:lstStyle/>
        <a:p>
          <a:endParaRPr lang="en-US"/>
        </a:p>
      </dgm:t>
    </dgm:pt>
    <dgm:pt modelId="{E4B8A946-A8D8-405A-A051-D1E8C2850985}">
      <dgm:prSet phldrT="[Text]"/>
      <dgm:spPr/>
      <dgm:t>
        <a:bodyPr/>
        <a:lstStyle/>
        <a:p>
          <a:r>
            <a:rPr lang="ru-RU" dirty="0"/>
            <a:t>Тесты проверяющие результат поиска</a:t>
          </a:r>
          <a:endParaRPr lang="en-US" dirty="0"/>
        </a:p>
      </dgm:t>
    </dgm:pt>
    <dgm:pt modelId="{510CEEDC-241C-4A73-A8BA-E23802B511F5}" type="parTrans" cxnId="{68940C70-56FA-47D2-8E70-07BB9EA279CF}">
      <dgm:prSet/>
      <dgm:spPr/>
      <dgm:t>
        <a:bodyPr/>
        <a:lstStyle/>
        <a:p>
          <a:endParaRPr lang="en-US"/>
        </a:p>
      </dgm:t>
    </dgm:pt>
    <dgm:pt modelId="{BE57104F-EA9A-4A77-ADF3-DCDA1AC19D37}" type="sibTrans" cxnId="{68940C70-56FA-47D2-8E70-07BB9EA279CF}">
      <dgm:prSet/>
      <dgm:spPr/>
      <dgm:t>
        <a:bodyPr/>
        <a:lstStyle/>
        <a:p>
          <a:endParaRPr lang="en-US"/>
        </a:p>
      </dgm:t>
    </dgm:pt>
    <dgm:pt modelId="{D71BBBA1-0017-48D9-A3CB-DE795EBFE303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0E51F83F-1E45-4BC4-9848-013B52A455CC}" type="parTrans" cxnId="{D52D5EDF-52CE-4B5D-9957-DF49DBEF714F}">
      <dgm:prSet/>
      <dgm:spPr/>
      <dgm:t>
        <a:bodyPr/>
        <a:lstStyle/>
        <a:p>
          <a:endParaRPr lang="en-US"/>
        </a:p>
      </dgm:t>
    </dgm:pt>
    <dgm:pt modelId="{8B210DF6-6408-4867-AF22-BEF23B65E1E2}" type="sibTrans" cxnId="{D52D5EDF-52CE-4B5D-9957-DF49DBEF714F}">
      <dgm:prSet/>
      <dgm:spPr/>
      <dgm:t>
        <a:bodyPr/>
        <a:lstStyle/>
        <a:p>
          <a:endParaRPr lang="en-US"/>
        </a:p>
      </dgm:t>
    </dgm:pt>
    <dgm:pt modelId="{3E137E4E-B569-4961-A84F-E01DF4339173}" type="pres">
      <dgm:prSet presAssocID="{711C5B48-7126-487B-A5D8-EC49496B301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0E6DC61-1F4E-40D9-9E68-A3B29DEBD543}" type="pres">
      <dgm:prSet presAssocID="{B6477539-BCB1-489B-995C-9311D89A1B40}" presName="Accent1" presStyleCnt="0"/>
      <dgm:spPr/>
    </dgm:pt>
    <dgm:pt modelId="{4F777149-DF85-474F-ABAE-A4771B54704E}" type="pres">
      <dgm:prSet presAssocID="{B6477539-BCB1-489B-995C-9311D89A1B40}" presName="Accent" presStyleLbl="node1" presStyleIdx="0" presStyleCnt="3"/>
      <dgm:spPr/>
    </dgm:pt>
    <dgm:pt modelId="{D9D39E86-043C-45CE-BCEA-2ECA33EDCBF9}" type="pres">
      <dgm:prSet presAssocID="{B6477539-BCB1-489B-995C-9311D89A1B4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7CC2F1-AFD0-4B05-BA0F-F1B965465B7B}" type="pres">
      <dgm:prSet presAssocID="{E4B8A946-A8D8-405A-A051-D1E8C2850985}" presName="Accent2" presStyleCnt="0"/>
      <dgm:spPr/>
    </dgm:pt>
    <dgm:pt modelId="{FA8D2D94-D8D2-435E-8E90-8ECFF89A8334}" type="pres">
      <dgm:prSet presAssocID="{E4B8A946-A8D8-405A-A051-D1E8C2850985}" presName="Accent" presStyleLbl="node1" presStyleIdx="1" presStyleCnt="3"/>
      <dgm:spPr/>
    </dgm:pt>
    <dgm:pt modelId="{C249418A-123B-490B-B371-0996F996A8D8}" type="pres">
      <dgm:prSet presAssocID="{E4B8A946-A8D8-405A-A051-D1E8C285098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30F0AED-5C19-4E55-8963-14179AB742F8}" type="pres">
      <dgm:prSet presAssocID="{D71BBBA1-0017-48D9-A3CB-DE795EBFE303}" presName="Accent3" presStyleCnt="0"/>
      <dgm:spPr/>
    </dgm:pt>
    <dgm:pt modelId="{E72F51F6-50E0-48A3-8533-0B88E8BE3571}" type="pres">
      <dgm:prSet presAssocID="{D71BBBA1-0017-48D9-A3CB-DE795EBFE303}" presName="Accent" presStyleLbl="node1" presStyleIdx="2" presStyleCnt="3"/>
      <dgm:spPr/>
    </dgm:pt>
    <dgm:pt modelId="{288851D8-7856-4FC7-898F-AFC21E8D2B1C}" type="pres">
      <dgm:prSet presAssocID="{D71BBBA1-0017-48D9-A3CB-DE795EBFE3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E77126-FB5A-4D5C-B821-280B4246D06E}" type="presOf" srcId="{B6477539-BCB1-489B-995C-9311D89A1B40}" destId="{D9D39E86-043C-45CE-BCEA-2ECA33EDCBF9}" srcOrd="0" destOrd="0" presId="urn:microsoft.com/office/officeart/2009/layout/CircleArrowProcess"/>
    <dgm:cxn modelId="{68940C70-56FA-47D2-8E70-07BB9EA279CF}" srcId="{711C5B48-7126-487B-A5D8-EC49496B3012}" destId="{E4B8A946-A8D8-405A-A051-D1E8C2850985}" srcOrd="1" destOrd="0" parTransId="{510CEEDC-241C-4A73-A8BA-E23802B511F5}" sibTransId="{BE57104F-EA9A-4A77-ADF3-DCDA1AC19D37}"/>
    <dgm:cxn modelId="{2F0482A7-6370-45E3-9CBE-049359C2453A}" type="presOf" srcId="{711C5B48-7126-487B-A5D8-EC49496B3012}" destId="{3E137E4E-B569-4961-A84F-E01DF4339173}" srcOrd="0" destOrd="0" presId="urn:microsoft.com/office/officeart/2009/layout/CircleArrowProcess"/>
    <dgm:cxn modelId="{263905B3-F5B0-47FB-B599-7A50C4CF399F}" type="presOf" srcId="{D71BBBA1-0017-48D9-A3CB-DE795EBFE303}" destId="{288851D8-7856-4FC7-898F-AFC21E8D2B1C}" srcOrd="0" destOrd="0" presId="urn:microsoft.com/office/officeart/2009/layout/CircleArrowProcess"/>
    <dgm:cxn modelId="{96FA9AD0-C04E-4470-AD2F-8FD86B3D24B0}" srcId="{711C5B48-7126-487B-A5D8-EC49496B3012}" destId="{B6477539-BCB1-489B-995C-9311D89A1B40}" srcOrd="0" destOrd="0" parTransId="{6F38F5AE-44C3-44E3-A4E5-6DB4A6B7B945}" sibTransId="{3C409834-6FA8-4616-BA51-3C71499F0A54}"/>
    <dgm:cxn modelId="{D52D5EDF-52CE-4B5D-9957-DF49DBEF714F}" srcId="{711C5B48-7126-487B-A5D8-EC49496B3012}" destId="{D71BBBA1-0017-48D9-A3CB-DE795EBFE303}" srcOrd="2" destOrd="0" parTransId="{0E51F83F-1E45-4BC4-9848-013B52A455CC}" sibTransId="{8B210DF6-6408-4867-AF22-BEF23B65E1E2}"/>
    <dgm:cxn modelId="{EFDBD2E5-A00A-463D-8E97-2B5FD0AFE94C}" type="presOf" srcId="{E4B8A946-A8D8-405A-A051-D1E8C2850985}" destId="{C249418A-123B-490B-B371-0996F996A8D8}" srcOrd="0" destOrd="0" presId="urn:microsoft.com/office/officeart/2009/layout/CircleArrowProcess"/>
    <dgm:cxn modelId="{AA4E851E-6E92-4C99-8B84-D895775124B2}" type="presParOf" srcId="{3E137E4E-B569-4961-A84F-E01DF4339173}" destId="{B0E6DC61-1F4E-40D9-9E68-A3B29DEBD543}" srcOrd="0" destOrd="0" presId="urn:microsoft.com/office/officeart/2009/layout/CircleArrowProcess"/>
    <dgm:cxn modelId="{116E2673-1977-4315-BD0F-1FA15DB96E3A}" type="presParOf" srcId="{B0E6DC61-1F4E-40D9-9E68-A3B29DEBD543}" destId="{4F777149-DF85-474F-ABAE-A4771B54704E}" srcOrd="0" destOrd="0" presId="urn:microsoft.com/office/officeart/2009/layout/CircleArrowProcess"/>
    <dgm:cxn modelId="{5A1D66A7-BC0F-440B-87D0-904840B3EF14}" type="presParOf" srcId="{3E137E4E-B569-4961-A84F-E01DF4339173}" destId="{D9D39E86-043C-45CE-BCEA-2ECA33EDCBF9}" srcOrd="1" destOrd="0" presId="urn:microsoft.com/office/officeart/2009/layout/CircleArrowProcess"/>
    <dgm:cxn modelId="{D0D48C8A-0A7D-4546-9636-4656E224CDE3}" type="presParOf" srcId="{3E137E4E-B569-4961-A84F-E01DF4339173}" destId="{427CC2F1-AFD0-4B05-BA0F-F1B965465B7B}" srcOrd="2" destOrd="0" presId="urn:microsoft.com/office/officeart/2009/layout/CircleArrowProcess"/>
    <dgm:cxn modelId="{2AE46136-FCBF-4DA6-A094-4C24A94FB1D9}" type="presParOf" srcId="{427CC2F1-AFD0-4B05-BA0F-F1B965465B7B}" destId="{FA8D2D94-D8D2-435E-8E90-8ECFF89A8334}" srcOrd="0" destOrd="0" presId="urn:microsoft.com/office/officeart/2009/layout/CircleArrowProcess"/>
    <dgm:cxn modelId="{EAA92003-3BF0-4924-BD05-D41A882B45EC}" type="presParOf" srcId="{3E137E4E-B569-4961-A84F-E01DF4339173}" destId="{C249418A-123B-490B-B371-0996F996A8D8}" srcOrd="3" destOrd="0" presId="urn:microsoft.com/office/officeart/2009/layout/CircleArrowProcess"/>
    <dgm:cxn modelId="{2430EE00-ED8E-4FEA-8364-B98BAAA4F0D8}" type="presParOf" srcId="{3E137E4E-B569-4961-A84F-E01DF4339173}" destId="{C30F0AED-5C19-4E55-8963-14179AB742F8}" srcOrd="4" destOrd="0" presId="urn:microsoft.com/office/officeart/2009/layout/CircleArrowProcess"/>
    <dgm:cxn modelId="{506BB380-A246-4834-9AE9-7728C0BB3C96}" type="presParOf" srcId="{C30F0AED-5C19-4E55-8963-14179AB742F8}" destId="{E72F51F6-50E0-48A3-8533-0B88E8BE3571}" srcOrd="0" destOrd="0" presId="urn:microsoft.com/office/officeart/2009/layout/CircleArrowProcess"/>
    <dgm:cxn modelId="{A39DE4B5-2DA0-4979-9C36-B66F0EE0D8FE}" type="presParOf" srcId="{3E137E4E-B569-4961-A84F-E01DF4339173}" destId="{288851D8-7856-4FC7-898F-AFC21E8D2B1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5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503026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Test Last</a:t>
          </a:r>
        </a:p>
      </dsp:txBody>
      <dsp:txXfrm>
        <a:off x="503026" y="929278"/>
        <a:ext cx="2607669" cy="859345"/>
      </dsp:txXfrm>
    </dsp:sp>
    <dsp:sp modelId="{C66A7BDF-27FB-4760-ACCE-3529118A4E2C}">
      <dsp:nvSpPr>
        <dsp:cNvPr id="0" name=""/>
        <dsp:cNvSpPr/>
      </dsp:nvSpPr>
      <dsp:spPr>
        <a:xfrm>
          <a:off x="500063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645262" y="3775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993742" y="43559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284142" y="11615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661661" y="0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2126300" y="20327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416700" y="34847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823259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997499" y="987358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487421" y="377519"/>
          <a:ext cx="533387" cy="533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354863" y="1481037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529103" y="174239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964702" y="197471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574541" y="235223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690701" y="197471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981101" y="238127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242460" y="191663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881339" y="180047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207298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2FE96-1F4F-44DA-921F-9C1EC2E938FF}">
      <dsp:nvSpPr>
        <dsp:cNvPr id="0" name=""/>
        <dsp:cNvSpPr/>
      </dsp:nvSpPr>
      <dsp:spPr>
        <a:xfrm>
          <a:off x="4164592" y="436004"/>
          <a:ext cx="261080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4164592" y="436004"/>
        <a:ext cx="2610802" cy="1827561"/>
      </dsp:txXfrm>
    </dsp:sp>
    <dsp:sp modelId="{7EA6925E-409F-440D-8D9C-F27DBCDBFBF9}">
      <dsp:nvSpPr>
        <dsp:cNvPr id="0" name=""/>
        <dsp:cNvSpPr/>
      </dsp:nvSpPr>
      <dsp:spPr>
        <a:xfrm>
          <a:off x="4164592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Test First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TLD</a:t>
          </a:r>
        </a:p>
      </dsp:txBody>
      <dsp:txXfrm>
        <a:off x="4164592" y="2741342"/>
        <a:ext cx="2610802" cy="1609995"/>
      </dsp:txXfrm>
    </dsp:sp>
    <dsp:sp modelId="{64C3A785-D4FB-48DB-9A76-CF8EB6DC3994}">
      <dsp:nvSpPr>
        <dsp:cNvPr id="0" name=""/>
        <dsp:cNvSpPr/>
      </dsp:nvSpPr>
      <dsp:spPr>
        <a:xfrm>
          <a:off x="6775395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7837122" y="284081"/>
          <a:ext cx="2219182" cy="22191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TDD</a:t>
          </a:r>
        </a:p>
      </dsp:txBody>
      <dsp:txXfrm>
        <a:off x="8162114" y="609073"/>
        <a:ext cx="1569198" cy="15691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5303-2DE4-4BF3-8286-6E2004D93FE9}">
      <dsp:nvSpPr>
        <dsp:cNvPr id="0" name=""/>
        <dsp:cNvSpPr/>
      </dsp:nvSpPr>
      <dsp:spPr>
        <a:xfrm>
          <a:off x="846564" y="2738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Сложный поиск</a:t>
          </a:r>
          <a:endParaRPr lang="en-US" sz="1000" kern="1200" dirty="0"/>
        </a:p>
      </dsp:txBody>
      <dsp:txXfrm>
        <a:off x="988474" y="144648"/>
        <a:ext cx="685199" cy="685199"/>
      </dsp:txXfrm>
    </dsp:sp>
    <dsp:sp modelId="{D5E3D15F-E1F1-4BB6-8E66-8C5A6B22A972}">
      <dsp:nvSpPr>
        <dsp:cNvPr id="0" name=""/>
        <dsp:cNvSpPr/>
      </dsp:nvSpPr>
      <dsp:spPr>
        <a:xfrm>
          <a:off x="1050058" y="105044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1265364"/>
        <a:ext cx="413037" cy="132189"/>
      </dsp:txXfrm>
    </dsp:sp>
    <dsp:sp modelId="{C21FE2E8-D0EA-4117-8CDD-295D3BE3DDF9}">
      <dsp:nvSpPr>
        <dsp:cNvPr id="0" name=""/>
        <dsp:cNvSpPr/>
      </dsp:nvSpPr>
      <dsp:spPr>
        <a:xfrm>
          <a:off x="846564" y="169115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Очень сложный поиск</a:t>
          </a:r>
          <a:endParaRPr lang="en-US" sz="1000" kern="1200" dirty="0"/>
        </a:p>
      </dsp:txBody>
      <dsp:txXfrm>
        <a:off x="988474" y="1833069"/>
        <a:ext cx="685199" cy="685199"/>
      </dsp:txXfrm>
    </dsp:sp>
    <dsp:sp modelId="{E83BADA0-E539-49F2-9E92-D807D77A199D}">
      <dsp:nvSpPr>
        <dsp:cNvPr id="0" name=""/>
        <dsp:cNvSpPr/>
      </dsp:nvSpPr>
      <dsp:spPr>
        <a:xfrm>
          <a:off x="1050058" y="273886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2953784"/>
        <a:ext cx="413037" cy="132189"/>
      </dsp:txXfrm>
    </dsp:sp>
    <dsp:sp modelId="{BE63BEF0-220D-4859-BDF2-49128BD2E275}">
      <dsp:nvSpPr>
        <dsp:cNvPr id="0" name=""/>
        <dsp:cNvSpPr/>
      </dsp:nvSpPr>
      <dsp:spPr>
        <a:xfrm>
          <a:off x="846564" y="337957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Невероятно сложный поиск</a:t>
          </a:r>
          <a:endParaRPr lang="en-US" sz="1000" kern="1200" dirty="0"/>
        </a:p>
      </dsp:txBody>
      <dsp:txXfrm>
        <a:off x="988474" y="3521489"/>
        <a:ext cx="685199" cy="685199"/>
      </dsp:txXfrm>
    </dsp:sp>
    <dsp:sp modelId="{C4C09137-B6BE-4F18-9EAD-F56D0CD21ECC}">
      <dsp:nvSpPr>
        <dsp:cNvPr id="0" name=""/>
        <dsp:cNvSpPr/>
      </dsp:nvSpPr>
      <dsp:spPr>
        <a:xfrm>
          <a:off x="1960937" y="1995431"/>
          <a:ext cx="308148" cy="36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60937" y="2067526"/>
        <a:ext cx="215704" cy="216285"/>
      </dsp:txXfrm>
    </dsp:sp>
    <dsp:sp modelId="{034BDB32-7CDA-4D0B-A765-2787F524BDFB}">
      <dsp:nvSpPr>
        <dsp:cNvPr id="0" name=""/>
        <dsp:cNvSpPr/>
      </dsp:nvSpPr>
      <dsp:spPr>
        <a:xfrm>
          <a:off x="2396996" y="1206649"/>
          <a:ext cx="1938039" cy="1938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Elasticsearch</a:t>
          </a:r>
          <a:endParaRPr lang="en-US" sz="1900" kern="1200" dirty="0"/>
        </a:p>
      </dsp:txBody>
      <dsp:txXfrm>
        <a:off x="2680815" y="1490468"/>
        <a:ext cx="1370401" cy="13704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7149-DF85-474F-ABAE-A4771B54704E}">
      <dsp:nvSpPr>
        <dsp:cNvPr id="0" name=""/>
        <dsp:cNvSpPr/>
      </dsp:nvSpPr>
      <dsp:spPr>
        <a:xfrm>
          <a:off x="1834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9E86-043C-45CE-BCEA-2ECA33EDCBF9}">
      <dsp:nvSpPr>
        <dsp:cNvPr id="0" name=""/>
        <dsp:cNvSpPr/>
      </dsp:nvSpPr>
      <dsp:spPr>
        <a:xfrm>
          <a:off x="2297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Подготовить </a:t>
          </a:r>
          <a:r>
            <a:rPr lang="en-US" sz="1200" kern="1200" dirty="0"/>
            <a:t>Fake Data</a:t>
          </a:r>
        </a:p>
      </dsp:txBody>
      <dsp:txXfrm>
        <a:off x="2297385" y="756262"/>
        <a:ext cx="1163826" cy="581773"/>
      </dsp:txXfrm>
    </dsp:sp>
    <dsp:sp modelId="{FA8D2D94-D8D2-435E-8E90-8ECFF89A8334}">
      <dsp:nvSpPr>
        <dsp:cNvPr id="0" name=""/>
        <dsp:cNvSpPr/>
      </dsp:nvSpPr>
      <dsp:spPr>
        <a:xfrm>
          <a:off x="1252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9418A-123B-490B-B371-0996F996A8D8}">
      <dsp:nvSpPr>
        <dsp:cNvPr id="0" name=""/>
        <dsp:cNvSpPr/>
      </dsp:nvSpPr>
      <dsp:spPr>
        <a:xfrm>
          <a:off x="1718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Тесты проверяющие результат поиска</a:t>
          </a:r>
          <a:endParaRPr lang="en-US" sz="1200" kern="1200" dirty="0"/>
        </a:p>
      </dsp:txBody>
      <dsp:txXfrm>
        <a:off x="1718028" y="1966804"/>
        <a:ext cx="1163826" cy="581773"/>
      </dsp:txXfrm>
    </dsp:sp>
    <dsp:sp modelId="{E72F51F6-50E0-48A3-8533-0B88E8BE3571}">
      <dsp:nvSpPr>
        <dsp:cNvPr id="0" name=""/>
        <dsp:cNvSpPr/>
      </dsp:nvSpPr>
      <dsp:spPr>
        <a:xfrm>
          <a:off x="1983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851D8-7856-4FC7-898F-AFC21E8D2B1C}">
      <dsp:nvSpPr>
        <dsp:cNvPr id="0" name=""/>
        <dsp:cNvSpPr/>
      </dsp:nvSpPr>
      <dsp:spPr>
        <a:xfrm>
          <a:off x="2300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Реализация</a:t>
          </a:r>
          <a:endParaRPr lang="en-US" sz="1200" kern="1200" dirty="0"/>
        </a:p>
      </dsp:txBody>
      <dsp:txXfrm>
        <a:off x="2300138" y="3179087"/>
        <a:ext cx="1163826" cy="581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5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0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Прогибалка стульев икея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Тестовый стенд по спецификации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Про недостатки спросить зал</a:t>
            </a:r>
          </a:p>
          <a:p>
            <a:pPr lvl="1"/>
            <a:r>
              <a:rPr lang="en-US" dirty="0"/>
              <a:t>TDD </a:t>
            </a:r>
            <a:r>
              <a:rPr lang="ru-RU" dirty="0"/>
              <a:t>как религия</a:t>
            </a:r>
          </a:p>
          <a:p>
            <a:pPr lvl="1"/>
            <a:r>
              <a:rPr lang="ru-RU" dirty="0"/>
              <a:t>Есть приверженцы, есть противники</a:t>
            </a:r>
          </a:p>
          <a:p>
            <a:pPr lvl="1"/>
            <a:r>
              <a:rPr lang="en-US" dirty="0"/>
              <a:t>Code Retreat </a:t>
            </a:r>
            <a:r>
              <a:rPr lang="ru-RU" dirty="0"/>
              <a:t>как секта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9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0731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Сначала весь код</a:t>
            </a:r>
          </a:p>
          <a:p>
            <a:r>
              <a:rPr lang="ru-RU" dirty="0"/>
              <a:t>Потом все тесты</a:t>
            </a:r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Иногда сложно написать тесты</a:t>
            </a:r>
          </a:p>
          <a:p>
            <a:pPr lvl="1"/>
            <a:r>
              <a:rPr lang="ru-RU" dirty="0"/>
              <a:t>Понимание реализации влияет на тест</a:t>
            </a:r>
            <a:endParaRPr lang="en-US" dirty="0"/>
          </a:p>
          <a:p>
            <a:r>
              <a:rPr lang="ru-RU"/>
              <a:t>Иногда получаются уродливые тесты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Пишем много тестов сразу и на все</a:t>
            </a:r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Сложно/невозможно работать без интерфейса</a:t>
            </a:r>
          </a:p>
          <a:p>
            <a:pPr lvl="1"/>
            <a:r>
              <a:rPr lang="ru-RU" dirty="0"/>
              <a:t>Вся инфраструктурастатрической типизации против этого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96D-96C0-4BAD-82C6-EA4E0C6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(TLD)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32F6-8AB3-4103-8D50-E9D080EA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Итеративная разработка: тест на маленький кусок функциональности, маленький кусок функциональности, повторить</a:t>
            </a:r>
          </a:p>
          <a:p>
            <a:endParaRPr lang="en-US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Высокий порог входа</a:t>
            </a:r>
          </a:p>
          <a:p>
            <a:pPr lvl="1"/>
            <a:r>
              <a:rPr lang="ru-RU" dirty="0"/>
              <a:t>Много лишних телодвижений</a:t>
            </a:r>
          </a:p>
          <a:p>
            <a:pPr lvl="1"/>
            <a:r>
              <a:rPr lang="ru-RU" dirty="0"/>
              <a:t>Религиозность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110D-C613-4405-94CA-C23DBBA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A4BFA-759B-4A24-BE54-06AF6747B68A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E4068-A992-4A65-B78D-16BA738032AB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D1D-EE78-4A8C-8042-1FCCA09121FA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E0D425-366D-4EFC-A6B6-85CA3FE89F46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TLD</a:t>
            </a:r>
          </a:p>
        </p:txBody>
      </p: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168D4F-3450-4FE0-A56A-49B3A95C83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F316FA-395E-4E37-80AF-93A677ADA6A2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E2C3-A33C-47C3-B8F8-0A8DF77FB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35CD6E-B065-485A-A68E-37EC15F42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8B249-65B7-4A6B-8C87-2461CD2F58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CFD82-53C3-4F4E-9249-C4C628080AD0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43DA57-61FD-493D-BE0C-AFF30ADCC35F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AB17563-E157-43D4-A5F4-7F177CB0E055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Взаимодействие с  </a:t>
            </a:r>
            <a:r>
              <a:rPr lang="en-US" dirty="0"/>
              <a:t>API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08601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734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337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1509</Words>
  <Application>Microsoft Office PowerPoint</Application>
  <PresentationFormat>Широкоэкранный</PresentationFormat>
  <Paragraphs>449</Paragraphs>
  <Slides>51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Test Last vs TDD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Test First</vt:lpstr>
      <vt:lpstr>TDD (TLD)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Взаимодействие с  API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11</cp:revision>
  <dcterms:created xsi:type="dcterms:W3CDTF">2018-08-09T18:57:45Z</dcterms:created>
  <dcterms:modified xsi:type="dcterms:W3CDTF">2018-08-09T19:04:10Z</dcterms:modified>
</cp:coreProperties>
</file>